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9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0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6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1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0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6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0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7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01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7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5F908-B0A0-7F4D-AD7E-3BA3AF06E132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89EC1-3EA2-734F-B5D0-A7F7BEBF0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age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01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10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11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1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lage1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1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lage1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lage1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2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3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4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5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6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llage7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8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llage9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57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2022-02-21T17:57:16Z</dcterms:created>
  <dcterms:modified xsi:type="dcterms:W3CDTF">2022-02-21T18:24:24Z</dcterms:modified>
</cp:coreProperties>
</file>