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4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0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1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5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3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2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6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9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258F-8A4D-784B-96D7-9A88923C965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A075-2E3F-CD44-A828-28CA9AE1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8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bitrarycolor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7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bitrarycolor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bitrarycolor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bitrarycolor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bitrarycolor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bitrarycolor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83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2022-02-12T00:34:33Z</dcterms:created>
  <dcterms:modified xsi:type="dcterms:W3CDTF">2022-02-13T03:16:01Z</dcterms:modified>
</cp:coreProperties>
</file>