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7" d="100"/>
          <a:sy n="137" d="100"/>
        </p:scale>
        <p:origin x="-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4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4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0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0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7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0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6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0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8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1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F7919-6B08-994F-A513-93953DDD009C}" type="datetimeFigureOut">
              <a:rPr lang="en-US" smtClean="0"/>
              <a:t>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3AE64-EBDB-1742-A3F2-66D4382D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hsketch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5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chsketch10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70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chsketch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1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hsketch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86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0</Words>
  <Application>Microsoft Macintosh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2022-02-01T17:36:21Z</dcterms:created>
  <dcterms:modified xsi:type="dcterms:W3CDTF">2022-02-01T22:09:46Z</dcterms:modified>
</cp:coreProperties>
</file>