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70" r:id="rId3"/>
    <p:sldId id="271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2" d="100"/>
          <a:sy n="142" d="100"/>
        </p:scale>
        <p:origin x="-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5DE7-D51C-774A-B134-8950B1F31F33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57AE-E5A0-C642-9B9E-86F0243D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08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5DE7-D51C-774A-B134-8950B1F31F33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57AE-E5A0-C642-9B9E-86F0243D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57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5DE7-D51C-774A-B134-8950B1F31F33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57AE-E5A0-C642-9B9E-86F0243D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32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5DE7-D51C-774A-B134-8950B1F31F33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57AE-E5A0-C642-9B9E-86F0243D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39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5DE7-D51C-774A-B134-8950B1F31F33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57AE-E5A0-C642-9B9E-86F0243D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0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5DE7-D51C-774A-B134-8950B1F31F33}" type="datetimeFigureOut">
              <a:rPr lang="en-US" smtClean="0"/>
              <a:t>2/9/22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57AE-E5A0-C642-9B9E-86F0243D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71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5DE7-D51C-774A-B134-8950B1F31F33}" type="datetimeFigureOut">
              <a:rPr lang="en-US" smtClean="0"/>
              <a:t>2/9/22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57AE-E5A0-C642-9B9E-86F0243D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36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5DE7-D51C-774A-B134-8950B1F31F33}" type="datetimeFigureOut">
              <a:rPr lang="en-US" smtClean="0"/>
              <a:t>2/9/22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57AE-E5A0-C642-9B9E-86F0243D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3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5DE7-D51C-774A-B134-8950B1F31F33}" type="datetimeFigureOut">
              <a:rPr lang="en-US" smtClean="0"/>
              <a:t>2/9/22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57AE-E5A0-C642-9B9E-86F0243D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30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5DE7-D51C-774A-B134-8950B1F31F33}" type="datetimeFigureOut">
              <a:rPr lang="en-US" smtClean="0"/>
              <a:t>2/9/22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57AE-E5A0-C642-9B9E-86F0243D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91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5DE7-D51C-774A-B134-8950B1F31F33}" type="datetimeFigureOut">
              <a:rPr lang="en-US" smtClean="0"/>
              <a:t>2/9/22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57AE-E5A0-C642-9B9E-86F0243D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29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F5DE7-D51C-774A-B134-8950B1F31F33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157AE-E5A0-C642-9B9E-86F0243D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13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redpencil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4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redpencil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4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redpencil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4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redpencil9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4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redpenciltemperature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4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redpencil10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4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redpencil1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36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redpencil1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36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redpencil6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0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redpencil6a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0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redpencil6aa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4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redpencil6bb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4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redpencil6b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4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redpencil6c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4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redpencil6d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4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redpencil7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4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Macintosh PowerPoint</Application>
  <PresentationFormat>On-screen Show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2022-02-09T20:36:26Z</dcterms:created>
  <dcterms:modified xsi:type="dcterms:W3CDTF">2022-02-09T20:48:05Z</dcterms:modified>
</cp:coreProperties>
</file>