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0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6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1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3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1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9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9E951-491E-9D45-AEBA-7E148EDB3AAF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C68CD-D5DB-2744-8447-DAB33AC3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8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icart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icart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32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2022-05-16T19:50:45Z</dcterms:created>
  <dcterms:modified xsi:type="dcterms:W3CDTF">2022-05-16T19:53:55Z</dcterms:modified>
</cp:coreProperties>
</file>