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2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3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3654A-446D-6C48-A77E-B931FE272884}" type="datetimeFigureOut">
              <a:rPr lang="en-US" smtClean="0"/>
              <a:t>4/23/17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68B2C-467E-6B4C-8DF5-BCFC84650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33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3654A-446D-6C48-A77E-B931FE272884}" type="datetimeFigureOut">
              <a:rPr lang="en-US" smtClean="0"/>
              <a:t>4/23/17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68B2C-467E-6B4C-8DF5-BCFC84650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601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3654A-446D-6C48-A77E-B931FE272884}" type="datetimeFigureOut">
              <a:rPr lang="en-US" smtClean="0"/>
              <a:t>4/23/17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68B2C-467E-6B4C-8DF5-BCFC84650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699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3654A-446D-6C48-A77E-B931FE272884}" type="datetimeFigureOut">
              <a:rPr lang="en-US" smtClean="0"/>
              <a:t>4/23/17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68B2C-467E-6B4C-8DF5-BCFC84650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34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3654A-446D-6C48-A77E-B931FE272884}" type="datetimeFigureOut">
              <a:rPr lang="en-US" smtClean="0"/>
              <a:t>4/23/17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68B2C-467E-6B4C-8DF5-BCFC84650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42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3654A-446D-6C48-A77E-B931FE272884}" type="datetimeFigureOut">
              <a:rPr lang="en-US" smtClean="0"/>
              <a:t>4/23/17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68B2C-467E-6B4C-8DF5-BCFC84650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3654A-446D-6C48-A77E-B931FE272884}" type="datetimeFigureOut">
              <a:rPr lang="en-US" smtClean="0"/>
              <a:t>4/23/17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68B2C-467E-6B4C-8DF5-BCFC84650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9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3654A-446D-6C48-A77E-B931FE272884}" type="datetimeFigureOut">
              <a:rPr lang="en-US" smtClean="0"/>
              <a:t>4/23/17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68B2C-467E-6B4C-8DF5-BCFC84650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67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3654A-446D-6C48-A77E-B931FE272884}" type="datetimeFigureOut">
              <a:rPr lang="en-US" smtClean="0"/>
              <a:t>4/23/17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68B2C-467E-6B4C-8DF5-BCFC84650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51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3654A-446D-6C48-A77E-B931FE272884}" type="datetimeFigureOut">
              <a:rPr lang="en-US" smtClean="0"/>
              <a:t>4/23/17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68B2C-467E-6B4C-8DF5-BCFC84650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12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3654A-446D-6C48-A77E-B931FE272884}" type="datetimeFigureOut">
              <a:rPr lang="en-US" smtClean="0"/>
              <a:t>4/23/17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68B2C-467E-6B4C-8DF5-BCFC84650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7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3654A-446D-6C48-A77E-B931FE272884}" type="datetimeFigureOut">
              <a:rPr lang="en-US" smtClean="0"/>
              <a:t>4/23/17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68B2C-467E-6B4C-8DF5-BCFC84650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7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lanc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70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lance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2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lance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2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lance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2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lance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2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lance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2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lance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2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lance14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2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lance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2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lance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2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lance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2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lanc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2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lance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2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lance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2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lance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2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lance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2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lance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2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lance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2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lance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28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lance25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2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lance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2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lance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2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lanc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28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lance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28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lanc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2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lance3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2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lance3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2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lanc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2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lanc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2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lance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2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lanc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2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Macintosh PowerPoint</Application>
  <PresentationFormat>On-screen Show (4:3)</PresentationFormat>
  <Paragraphs>0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</cp:revision>
  <dcterms:created xsi:type="dcterms:W3CDTF">2017-04-23T23:08:59Z</dcterms:created>
  <dcterms:modified xsi:type="dcterms:W3CDTF">2017-04-23T23:28:31Z</dcterms:modified>
</cp:coreProperties>
</file>