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9" r:id="rId10"/>
    <p:sldId id="268" r:id="rId11"/>
    <p:sldId id="264" r:id="rId12"/>
    <p:sldId id="277" r:id="rId13"/>
    <p:sldId id="265" r:id="rId14"/>
    <p:sldId id="266" r:id="rId15"/>
    <p:sldId id="267" r:id="rId16"/>
    <p:sldId id="270" r:id="rId17"/>
    <p:sldId id="271" r:id="rId18"/>
    <p:sldId id="272" r:id="rId19"/>
    <p:sldId id="274" r:id="rId20"/>
    <p:sldId id="273" r:id="rId21"/>
    <p:sldId id="275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3" r:id="rId38"/>
    <p:sldId id="292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3" r:id="rId47"/>
    <p:sldId id="301" r:id="rId48"/>
    <p:sldId id="302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120" y="-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0826F-7201-9644-A9E3-DF992B758FDF}" type="datetimeFigureOut">
              <a:rPr lang="en-US" smtClean="0"/>
              <a:t>3/28/17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C63CB-FF97-BA40-BB1F-FB411391A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081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0826F-7201-9644-A9E3-DF992B758FDF}" type="datetimeFigureOut">
              <a:rPr lang="en-US" smtClean="0"/>
              <a:t>3/28/17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C63CB-FF97-BA40-BB1F-FB411391A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35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0826F-7201-9644-A9E3-DF992B758FDF}" type="datetimeFigureOut">
              <a:rPr lang="en-US" smtClean="0"/>
              <a:t>3/28/17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C63CB-FF97-BA40-BB1F-FB411391A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61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0826F-7201-9644-A9E3-DF992B758FDF}" type="datetimeFigureOut">
              <a:rPr lang="en-US" smtClean="0"/>
              <a:t>3/28/17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C63CB-FF97-BA40-BB1F-FB411391A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7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0826F-7201-9644-A9E3-DF992B758FDF}" type="datetimeFigureOut">
              <a:rPr lang="en-US" smtClean="0"/>
              <a:t>3/28/17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C63CB-FF97-BA40-BB1F-FB411391A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69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0826F-7201-9644-A9E3-DF992B758FDF}" type="datetimeFigureOut">
              <a:rPr lang="en-US" smtClean="0"/>
              <a:t>3/28/17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C63CB-FF97-BA40-BB1F-FB411391A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11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0826F-7201-9644-A9E3-DF992B758FDF}" type="datetimeFigureOut">
              <a:rPr lang="en-US" smtClean="0"/>
              <a:t>3/28/17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C63CB-FF97-BA40-BB1F-FB411391A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55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0826F-7201-9644-A9E3-DF992B758FDF}" type="datetimeFigureOut">
              <a:rPr lang="en-US" smtClean="0"/>
              <a:t>3/28/17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C63CB-FF97-BA40-BB1F-FB411391A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35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0826F-7201-9644-A9E3-DF992B758FDF}" type="datetimeFigureOut">
              <a:rPr lang="en-US" smtClean="0"/>
              <a:t>3/28/17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C63CB-FF97-BA40-BB1F-FB411391A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56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0826F-7201-9644-A9E3-DF992B758FDF}" type="datetimeFigureOut">
              <a:rPr lang="en-US" smtClean="0"/>
              <a:t>3/28/17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C63CB-FF97-BA40-BB1F-FB411391A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75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0826F-7201-9644-A9E3-DF992B758FDF}" type="datetimeFigureOut">
              <a:rPr lang="en-US" smtClean="0"/>
              <a:t>3/28/17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C63CB-FF97-BA40-BB1F-FB411391A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91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0826F-7201-9644-A9E3-DF992B758FDF}" type="datetimeFigureOut">
              <a:rPr lang="en-US" smtClean="0"/>
              <a:t>3/28/17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C63CB-FF97-BA40-BB1F-FB411391A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1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65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35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olor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9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12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02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35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35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35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35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35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35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18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35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51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35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35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35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olor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88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olor2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43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23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43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24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43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25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43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26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43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27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43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510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28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435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29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435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30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435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31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435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3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435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33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435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34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435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olor35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435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36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435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37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43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510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38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435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39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435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40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435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41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435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4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435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43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435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44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703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olor45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435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45a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70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51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94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51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94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741" y="17426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olor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35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0</Words>
  <Application>Microsoft Macintosh PowerPoint</Application>
  <PresentationFormat>On-screen Show (4:3)</PresentationFormat>
  <Paragraphs>0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</cp:revision>
  <dcterms:created xsi:type="dcterms:W3CDTF">2017-03-15T04:21:49Z</dcterms:created>
  <dcterms:modified xsi:type="dcterms:W3CDTF">2017-03-29T04:08:06Z</dcterms:modified>
</cp:coreProperties>
</file>