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4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4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1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7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3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1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5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9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3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9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28D08-7EFA-1547-88DC-339F4D941FA0}" type="datetimeFigureOut">
              <a:rPr lang="en-US" smtClean="0"/>
              <a:t>5/16/17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25FDA-78E2-0141-88AC-81FF13CAC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81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6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emphasi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7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2017-05-17T04:45:31Z</dcterms:created>
  <dcterms:modified xsi:type="dcterms:W3CDTF">2017-05-17T04:57:21Z</dcterms:modified>
</cp:coreProperties>
</file>