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5" r:id="rId29"/>
    <p:sldId id="306" r:id="rId30"/>
    <p:sldId id="286" r:id="rId31"/>
    <p:sldId id="305" r:id="rId32"/>
    <p:sldId id="288" r:id="rId33"/>
    <p:sldId id="289" r:id="rId34"/>
    <p:sldId id="304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7" d="100"/>
          <a:sy n="137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D067C-66F9-5E45-A88E-368329ABA838}" type="datetimeFigureOut">
              <a:rPr lang="en-US" smtClean="0"/>
              <a:t>1/14/20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CDCD8-F3BB-864E-AAD6-B3628A12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22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D067C-66F9-5E45-A88E-368329ABA838}" type="datetimeFigureOut">
              <a:rPr lang="en-US" smtClean="0"/>
              <a:t>1/14/20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CDCD8-F3BB-864E-AAD6-B3628A12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410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D067C-66F9-5E45-A88E-368329ABA838}" type="datetimeFigureOut">
              <a:rPr lang="en-US" smtClean="0"/>
              <a:t>1/14/20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CDCD8-F3BB-864E-AAD6-B3628A12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97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D067C-66F9-5E45-A88E-368329ABA838}" type="datetimeFigureOut">
              <a:rPr lang="en-US" smtClean="0"/>
              <a:t>1/14/20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CDCD8-F3BB-864E-AAD6-B3628A12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082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D067C-66F9-5E45-A88E-368329ABA838}" type="datetimeFigureOut">
              <a:rPr lang="en-US" smtClean="0"/>
              <a:t>1/14/20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CDCD8-F3BB-864E-AAD6-B3628A12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D067C-66F9-5E45-A88E-368329ABA838}" type="datetimeFigureOut">
              <a:rPr lang="en-US" smtClean="0"/>
              <a:t>1/14/20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CDCD8-F3BB-864E-AAD6-B3628A12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898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D067C-66F9-5E45-A88E-368329ABA838}" type="datetimeFigureOut">
              <a:rPr lang="en-US" smtClean="0"/>
              <a:t>1/14/20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CDCD8-F3BB-864E-AAD6-B3628A12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045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D067C-66F9-5E45-A88E-368329ABA838}" type="datetimeFigureOut">
              <a:rPr lang="en-US" smtClean="0"/>
              <a:t>1/14/20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CDCD8-F3BB-864E-AAD6-B3628A12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486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D067C-66F9-5E45-A88E-368329ABA838}" type="datetimeFigureOut">
              <a:rPr lang="en-US" smtClean="0"/>
              <a:t>1/14/20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CDCD8-F3BB-864E-AAD6-B3628A12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17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D067C-66F9-5E45-A88E-368329ABA838}" type="datetimeFigureOut">
              <a:rPr lang="en-US" smtClean="0"/>
              <a:t>1/14/20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CDCD8-F3BB-864E-AAD6-B3628A12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941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D067C-66F9-5E45-A88E-368329ABA838}" type="datetimeFigureOut">
              <a:rPr lang="en-US" smtClean="0"/>
              <a:t>1/14/20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CDCD8-F3BB-864E-AAD6-B3628A12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107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D067C-66F9-5E45-A88E-368329ABA838}" type="datetimeFigureOut">
              <a:rPr lang="en-US" smtClean="0"/>
              <a:t>1/14/20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CDCD8-F3BB-864E-AAD6-B3628A12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290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lin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98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ne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0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line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9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0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line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2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0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line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0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ne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0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ne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0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ne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0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ne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0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ne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0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ne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0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n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0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line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0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ne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01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ne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0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ne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01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ne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0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ne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01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ne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5" name="Picture 4" descr="line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01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ne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01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line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01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ne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0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n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01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line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01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33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672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ne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01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ne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01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34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864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ne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01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ne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01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ne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01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ne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01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ne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0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n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01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ne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01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ne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01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ne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01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ne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01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line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01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ne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01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ne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01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ne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01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ne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0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ne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0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ne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0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n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0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ne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0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ine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01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0</Words>
  <Application>Microsoft Macintosh PowerPoint</Application>
  <PresentationFormat>On-screen Show (4:3)</PresentationFormat>
  <Paragraphs>0</Paragraphs>
  <Slides>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6</cp:revision>
  <dcterms:created xsi:type="dcterms:W3CDTF">2017-02-08T23:14:44Z</dcterms:created>
  <dcterms:modified xsi:type="dcterms:W3CDTF">2020-01-15T03:52:40Z</dcterms:modified>
</cp:coreProperties>
</file>