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6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4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9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2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7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5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1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8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3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6C7F0-0007-6F43-AAD8-1760B069AF7A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20F88-43B9-B549-AA4C-3D8C78ED3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8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27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al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al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al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2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9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Macintosh PowerPoint</Application>
  <PresentationFormat>On-screen Show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2017-05-01T04:38:16Z</dcterms:created>
  <dcterms:modified xsi:type="dcterms:W3CDTF">2017-05-01T05:08:45Z</dcterms:modified>
</cp:coreProperties>
</file>