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8" r:id="rId14"/>
    <p:sldId id="268" r:id="rId15"/>
    <p:sldId id="269" r:id="rId16"/>
    <p:sldId id="270" r:id="rId17"/>
    <p:sldId id="284" r:id="rId18"/>
    <p:sldId id="271" r:id="rId19"/>
    <p:sldId id="272" r:id="rId20"/>
    <p:sldId id="273" r:id="rId21"/>
    <p:sldId id="274" r:id="rId22"/>
    <p:sldId id="275" r:id="rId23"/>
    <p:sldId id="290" r:id="rId24"/>
    <p:sldId id="276" r:id="rId25"/>
    <p:sldId id="277" r:id="rId26"/>
    <p:sldId id="278" r:id="rId27"/>
    <p:sldId id="279" r:id="rId28"/>
    <p:sldId id="289" r:id="rId29"/>
    <p:sldId id="280" r:id="rId30"/>
    <p:sldId id="281" r:id="rId31"/>
    <p:sldId id="282" r:id="rId32"/>
    <p:sldId id="292" r:id="rId33"/>
    <p:sldId id="285" r:id="rId34"/>
    <p:sldId id="293" r:id="rId35"/>
    <p:sldId id="283" r:id="rId36"/>
    <p:sldId id="287" r:id="rId37"/>
    <p:sldId id="28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0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7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6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2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5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7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4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9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9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8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8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A448F-231B-C444-80DF-A94C7C7EDBE0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F5794-EA6D-1644-9447-6F84E666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5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hap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9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hape1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8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6" name="Picture 5" descr="shape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5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hape1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90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hape2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7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hape2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97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6" name="Picture 5" descr="shape27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77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27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6" name="Picture 5" descr="shape27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94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27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6" name="Picture 5" descr="shape27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11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2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0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9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ap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shape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1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Macintosh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2017-03-01T07:49:26Z</dcterms:created>
  <dcterms:modified xsi:type="dcterms:W3CDTF">2020-01-21T20:18:16Z</dcterms:modified>
</cp:coreProperties>
</file>