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2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1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7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1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6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5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2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4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BFD7-98A4-AC45-BBA0-CDFA90DA2F15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D06C-86C9-2441-ABEC-D6C24008D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8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7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8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ity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4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2017-05-08T02:19:06Z</dcterms:created>
  <dcterms:modified xsi:type="dcterms:W3CDTF">2017-05-08T02:25:29Z</dcterms:modified>
</cp:coreProperties>
</file>