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2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6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9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2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7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1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0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4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7E458-BD2F-D647-9215-BA03CA79B94D}" type="datetimeFigureOut">
              <a:rPr lang="en-US" smtClean="0"/>
              <a:t>3/5/17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345F7-A987-8B47-BC25-491D2B26E1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8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7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valu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valu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value5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alu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36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Macintosh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2017-03-05T22:53:06Z</dcterms:created>
  <dcterms:modified xsi:type="dcterms:W3CDTF">2017-03-06T00:14:34Z</dcterms:modified>
</cp:coreProperties>
</file>