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7" r:id="rId15"/>
    <p:sldId id="269" r:id="rId16"/>
    <p:sldId id="270" r:id="rId17"/>
    <p:sldId id="271" r:id="rId18"/>
    <p:sldId id="272" r:id="rId19"/>
    <p:sldId id="273" r:id="rId20"/>
    <p:sldId id="274" r:id="rId21"/>
    <p:sldId id="279" r:id="rId22"/>
    <p:sldId id="275" r:id="rId23"/>
    <p:sldId id="276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-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C46E-4550-BB48-BE22-784C064F0ACB}" type="datetimeFigureOut">
              <a:rPr lang="en-US" smtClean="0"/>
              <a:t>5/14/17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0FCD-E923-9A46-9156-25A4B22A5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47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C46E-4550-BB48-BE22-784C064F0ACB}" type="datetimeFigureOut">
              <a:rPr lang="en-US" smtClean="0"/>
              <a:t>5/14/17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0FCD-E923-9A46-9156-25A4B22A5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64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C46E-4550-BB48-BE22-784C064F0ACB}" type="datetimeFigureOut">
              <a:rPr lang="en-US" smtClean="0"/>
              <a:t>5/14/17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0FCD-E923-9A46-9156-25A4B22A5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74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C46E-4550-BB48-BE22-784C064F0ACB}" type="datetimeFigureOut">
              <a:rPr lang="en-US" smtClean="0"/>
              <a:t>5/14/17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0FCD-E923-9A46-9156-25A4B22A5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78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C46E-4550-BB48-BE22-784C064F0ACB}" type="datetimeFigureOut">
              <a:rPr lang="en-US" smtClean="0"/>
              <a:t>5/14/17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0FCD-E923-9A46-9156-25A4B22A5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38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C46E-4550-BB48-BE22-784C064F0ACB}" type="datetimeFigureOut">
              <a:rPr lang="en-US" smtClean="0"/>
              <a:t>5/14/17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0FCD-E923-9A46-9156-25A4B22A5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72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C46E-4550-BB48-BE22-784C064F0ACB}" type="datetimeFigureOut">
              <a:rPr lang="en-US" smtClean="0"/>
              <a:t>5/14/17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0FCD-E923-9A46-9156-25A4B22A5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843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C46E-4550-BB48-BE22-784C064F0ACB}" type="datetimeFigureOut">
              <a:rPr lang="en-US" smtClean="0"/>
              <a:t>5/14/17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0FCD-E923-9A46-9156-25A4B22A5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82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C46E-4550-BB48-BE22-784C064F0ACB}" type="datetimeFigureOut">
              <a:rPr lang="en-US" smtClean="0"/>
              <a:t>5/14/17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0FCD-E923-9A46-9156-25A4B22A5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31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C46E-4550-BB48-BE22-784C064F0ACB}" type="datetimeFigureOut">
              <a:rPr lang="en-US" smtClean="0"/>
              <a:t>5/14/17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0FCD-E923-9A46-9156-25A4B22A5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57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C46E-4550-BB48-BE22-784C064F0ACB}" type="datetimeFigureOut">
              <a:rPr lang="en-US" smtClean="0"/>
              <a:t>5/14/17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0FCD-E923-9A46-9156-25A4B22A5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80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FC46E-4550-BB48-BE22-784C064F0ACB}" type="datetimeFigureOut">
              <a:rPr lang="en-US" smtClean="0"/>
              <a:t>5/14/17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20FCD-E923-9A46-9156-25A4B22A5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63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ariety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30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variety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30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ariety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30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ariety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30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ariety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30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ariety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30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ariety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30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ariety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30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ariety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30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ariety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30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ariety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30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ariety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02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ariety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30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variety20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899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ariety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303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ariety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30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ariety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30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ariety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30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ariety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30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ariety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30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ariety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30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variety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30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ariety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303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Macintosh PowerPoint</Application>
  <PresentationFormat>On-screen Show (4:3)</PresentationFormat>
  <Paragraphs>0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</cp:revision>
  <dcterms:created xsi:type="dcterms:W3CDTF">2017-05-15T04:49:09Z</dcterms:created>
  <dcterms:modified xsi:type="dcterms:W3CDTF">2017-05-15T04:59:55Z</dcterms:modified>
</cp:coreProperties>
</file>