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7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1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8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8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5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3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1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6533E-EECB-1440-BDE7-35AD939FF0E3}" type="datetimeFigureOut">
              <a:rPr lang="en-US" smtClean="0"/>
              <a:t>2/4/22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9AD9-5E14-2F4C-ABE6-7597C1B1B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matic effects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matic effects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matic effects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1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matic effects2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matic effects2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2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matic effects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matic effects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62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2022-02-04T17:07:53Z</dcterms:created>
  <dcterms:modified xsi:type="dcterms:W3CDTF">2022-02-04T17:26:08Z</dcterms:modified>
</cp:coreProperties>
</file>