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2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1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0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7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9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4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63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2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25CC2-0BCE-7C41-961E-82B2FE624D11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404DF-D813-7848-AE51-DDBC4DEF4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3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6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wing and Filmmaking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 and Filmmaking1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 and Filmmaking1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4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awing and Filmmaking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wing and Filmmaking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2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2022-02-06T02:15:47Z</dcterms:created>
  <dcterms:modified xsi:type="dcterms:W3CDTF">2022-02-06T18:07:23Z</dcterms:modified>
</cp:coreProperties>
</file>