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5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4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1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5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9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7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1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5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4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9225-8A99-2842-8EC1-D28C2351802C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6ED01-501F-4D42-8591-F76A230BF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aingandprintmaking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7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1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2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ingandprintmaking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ingandprintmaking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3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2022-02-16T02:29:37Z</dcterms:created>
  <dcterms:modified xsi:type="dcterms:W3CDTF">2022-02-16T02:54:22Z</dcterms:modified>
</cp:coreProperties>
</file>