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8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3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2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0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8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7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2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92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9B59E-F087-F646-95CA-B7DF4C4022FA}" type="datetimeFigureOut">
              <a:rPr lang="en-US" smtClean="0"/>
              <a:t>5/14/22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FB383-70EB-1743-829F-B3576362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7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cess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6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8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process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process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ess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cess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cess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6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9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2022-05-14T18:16:03Z</dcterms:created>
  <dcterms:modified xsi:type="dcterms:W3CDTF">2022-05-14T18:27:49Z</dcterms:modified>
</cp:coreProperties>
</file>