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257" r:id="rId4"/>
    <p:sldId id="301" r:id="rId5"/>
    <p:sldId id="334" r:id="rId6"/>
    <p:sldId id="258" r:id="rId7"/>
    <p:sldId id="321" r:id="rId8"/>
    <p:sldId id="335" r:id="rId9"/>
    <p:sldId id="291" r:id="rId10"/>
    <p:sldId id="292" r:id="rId11"/>
    <p:sldId id="293" r:id="rId12"/>
    <p:sldId id="336" r:id="rId13"/>
    <p:sldId id="259" r:id="rId14"/>
    <p:sldId id="260" r:id="rId15"/>
    <p:sldId id="337" r:id="rId16"/>
    <p:sldId id="316" r:id="rId17"/>
    <p:sldId id="317" r:id="rId18"/>
    <p:sldId id="338" r:id="rId19"/>
    <p:sldId id="261" r:id="rId20"/>
    <p:sldId id="262" r:id="rId21"/>
    <p:sldId id="339" r:id="rId22"/>
    <p:sldId id="319" r:id="rId23"/>
    <p:sldId id="320" r:id="rId24"/>
    <p:sldId id="340" r:id="rId25"/>
    <p:sldId id="263" r:id="rId26"/>
    <p:sldId id="264" r:id="rId27"/>
    <p:sldId id="265" r:id="rId28"/>
    <p:sldId id="341" r:id="rId29"/>
    <p:sldId id="267" r:id="rId30"/>
    <p:sldId id="268" r:id="rId31"/>
    <p:sldId id="266" r:id="rId32"/>
    <p:sldId id="342" r:id="rId33"/>
    <p:sldId id="269" r:id="rId34"/>
    <p:sldId id="270" r:id="rId35"/>
    <p:sldId id="343" r:id="rId36"/>
    <p:sldId id="271" r:id="rId37"/>
    <p:sldId id="272" r:id="rId38"/>
    <p:sldId id="344" r:id="rId39"/>
    <p:sldId id="273" r:id="rId40"/>
    <p:sldId id="274" r:id="rId41"/>
    <p:sldId id="345" r:id="rId42"/>
    <p:sldId id="331" r:id="rId43"/>
    <p:sldId id="332" r:id="rId44"/>
    <p:sldId id="346" r:id="rId45"/>
    <p:sldId id="315" r:id="rId46"/>
    <p:sldId id="347" r:id="rId47"/>
    <p:sldId id="275" r:id="rId48"/>
    <p:sldId id="276" r:id="rId49"/>
    <p:sldId id="277" r:id="rId50"/>
    <p:sldId id="278" r:id="rId51"/>
    <p:sldId id="348" r:id="rId52"/>
    <p:sldId id="322" r:id="rId53"/>
    <p:sldId id="323" r:id="rId54"/>
    <p:sldId id="349" r:id="rId55"/>
    <p:sldId id="279" r:id="rId56"/>
    <p:sldId id="350" r:id="rId57"/>
    <p:sldId id="351" r:id="rId58"/>
    <p:sldId id="352" r:id="rId59"/>
    <p:sldId id="324" r:id="rId60"/>
    <p:sldId id="325" r:id="rId61"/>
    <p:sldId id="353" r:id="rId62"/>
    <p:sldId id="312" r:id="rId63"/>
    <p:sldId id="313" r:id="rId64"/>
    <p:sldId id="328" r:id="rId65"/>
    <p:sldId id="354" r:id="rId66"/>
    <p:sldId id="310" r:id="rId67"/>
    <p:sldId id="311" r:id="rId68"/>
    <p:sldId id="357" r:id="rId69"/>
    <p:sldId id="314" r:id="rId70"/>
    <p:sldId id="355" r:id="rId71"/>
    <p:sldId id="356" r:id="rId72"/>
    <p:sldId id="358" r:id="rId73"/>
    <p:sldId id="282" r:id="rId74"/>
    <p:sldId id="283" r:id="rId75"/>
    <p:sldId id="284" r:id="rId76"/>
    <p:sldId id="359" r:id="rId77"/>
    <p:sldId id="285" r:id="rId78"/>
    <p:sldId id="360" r:id="rId79"/>
    <p:sldId id="286" r:id="rId80"/>
    <p:sldId id="361" r:id="rId81"/>
    <p:sldId id="287" r:id="rId82"/>
    <p:sldId id="362" r:id="rId83"/>
    <p:sldId id="363" r:id="rId84"/>
    <p:sldId id="364" r:id="rId85"/>
    <p:sldId id="288" r:id="rId86"/>
    <p:sldId id="289" r:id="rId87"/>
    <p:sldId id="290" r:id="rId88"/>
    <p:sldId id="365" r:id="rId89"/>
    <p:sldId id="295" r:id="rId90"/>
    <p:sldId id="296" r:id="rId91"/>
    <p:sldId id="366" r:id="rId92"/>
    <p:sldId id="329" r:id="rId93"/>
    <p:sldId id="330" r:id="rId94"/>
    <p:sldId id="367" r:id="rId95"/>
    <p:sldId id="297" r:id="rId96"/>
    <p:sldId id="318" r:id="rId97"/>
    <p:sldId id="368" r:id="rId98"/>
    <p:sldId id="298" r:id="rId99"/>
    <p:sldId id="299" r:id="rId100"/>
    <p:sldId id="309" r:id="rId101"/>
    <p:sldId id="300" r:id="rId102"/>
    <p:sldId id="302" r:id="rId103"/>
    <p:sldId id="369" r:id="rId104"/>
    <p:sldId id="281" r:id="rId105"/>
    <p:sldId id="280" r:id="rId106"/>
    <p:sldId id="370" r:id="rId107"/>
    <p:sldId id="303" r:id="rId108"/>
    <p:sldId id="304" r:id="rId109"/>
    <p:sldId id="371" r:id="rId110"/>
    <p:sldId id="307" r:id="rId111"/>
    <p:sldId id="308" r:id="rId112"/>
    <p:sldId id="326" r:id="rId113"/>
    <p:sldId id="327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5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1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Drawing: A to Z (kind of)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6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go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50" y="256810"/>
            <a:ext cx="6854100" cy="63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cha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16" y="177329"/>
            <a:ext cx="5045550" cy="3203229"/>
          </a:xfrm>
          <a:prstGeom prst="rect">
            <a:avLst/>
          </a:prstGeom>
        </p:spPr>
      </p:pic>
      <p:pic>
        <p:nvPicPr>
          <p:cNvPr id="3" name="Picture 2" descr="ruscha 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17" y="3519673"/>
            <a:ext cx="5045549" cy="31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scha 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891540"/>
            <a:ext cx="658368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ch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49096"/>
            <a:ext cx="7239000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Steve </a:t>
            </a:r>
            <a:r>
              <a:rPr lang="en-US" dirty="0" err="1" smtClean="0"/>
              <a:t>Skroce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156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rix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5" y="402807"/>
            <a:ext cx="8870871" cy="605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rix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0" y="438165"/>
            <a:ext cx="8749480" cy="598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Jim Shaw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156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w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8" y="569651"/>
            <a:ext cx="4191409" cy="5587957"/>
          </a:xfrm>
          <a:prstGeom prst="rect">
            <a:avLst/>
          </a:prstGeom>
        </p:spPr>
      </p:pic>
      <p:pic>
        <p:nvPicPr>
          <p:cNvPr id="3" name="Picture 2" descr="shaw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35" y="569651"/>
            <a:ext cx="4166444" cy="55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w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0" y="485605"/>
            <a:ext cx="4321783" cy="5672003"/>
          </a:xfrm>
          <a:prstGeom prst="rect">
            <a:avLst/>
          </a:prstGeom>
        </p:spPr>
      </p:pic>
      <p:pic>
        <p:nvPicPr>
          <p:cNvPr id="3" name="Picture 2" descr="shaw 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80" y="485605"/>
            <a:ext cx="4241982" cy="56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Vincent van Gogh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1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go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0" y="261480"/>
            <a:ext cx="6672820" cy="63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 gogh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3550"/>
            <a:ext cx="76200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 go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771525"/>
            <a:ext cx="71437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Gogh-drawing1_beautiful-draw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0" y="312105"/>
            <a:ext cx="8311721" cy="623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773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7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Charles </a:t>
            </a:r>
            <a:r>
              <a:rPr lang="en-US" dirty="0" err="1" smtClean="0"/>
              <a:t>Birchfield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ch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80" y="322180"/>
            <a:ext cx="4922041" cy="62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chfield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" y="688848"/>
            <a:ext cx="7568184" cy="54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Santiago </a:t>
            </a:r>
            <a:r>
              <a:rPr lang="en-US" dirty="0" err="1" smtClean="0"/>
              <a:t>Calatrava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atrav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81" y="576072"/>
            <a:ext cx="5041838" cy="57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0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atra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64" y="350196"/>
            <a:ext cx="4105073" cy="615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0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Howard </a:t>
            </a:r>
            <a:r>
              <a:rPr lang="en-US" dirty="0" err="1" smtClean="0"/>
              <a:t>Chaykin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ykin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13" y="214797"/>
            <a:ext cx="4456279" cy="6400410"/>
          </a:xfrm>
          <a:prstGeom prst="rect">
            <a:avLst/>
          </a:prstGeom>
        </p:spPr>
      </p:pic>
      <p:pic>
        <p:nvPicPr>
          <p:cNvPr id="3" name="Picture 2" descr="chaykin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2" y="214797"/>
            <a:ext cx="4355919" cy="64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Franz Ackermann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87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ykin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46" y="205458"/>
            <a:ext cx="4253212" cy="6536987"/>
          </a:xfrm>
          <a:prstGeom prst="rect">
            <a:avLst/>
          </a:prstGeom>
        </p:spPr>
      </p:pic>
      <p:pic>
        <p:nvPicPr>
          <p:cNvPr id="3" name="Picture 2" descr="chaykin 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2" y="207577"/>
            <a:ext cx="4229402" cy="640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Leonardo da Vinci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inci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11" y="327861"/>
            <a:ext cx="4173979" cy="620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55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inci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" y="282539"/>
            <a:ext cx="8646764" cy="62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5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Geoff Darrow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row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1" y="167336"/>
            <a:ext cx="7795438" cy="65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r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2" y="855180"/>
            <a:ext cx="8842857" cy="51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row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319215"/>
            <a:ext cx="8917559" cy="62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Jean Dubuffet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bufet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3" y="803115"/>
            <a:ext cx="3856890" cy="5110075"/>
          </a:xfrm>
          <a:prstGeom prst="rect">
            <a:avLst/>
          </a:prstGeom>
        </p:spPr>
      </p:pic>
      <p:pic>
        <p:nvPicPr>
          <p:cNvPr id="3" name="Picture 2" descr="dubufet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86" y="803661"/>
            <a:ext cx="3462501" cy="51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kerman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565150"/>
            <a:ext cx="67945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57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7184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89" y="761092"/>
            <a:ext cx="5242022" cy="53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bufet r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0" y="477556"/>
            <a:ext cx="8665440" cy="59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Henry </a:t>
            </a:r>
            <a:r>
              <a:rPr lang="en-US" dirty="0" err="1" smtClean="0"/>
              <a:t>Darger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g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9" y="143037"/>
            <a:ext cx="7888283" cy="65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5" y="442855"/>
            <a:ext cx="8702791" cy="59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Marcel </a:t>
            </a:r>
            <a:r>
              <a:rPr lang="en-US" dirty="0" err="1" smtClean="0"/>
              <a:t>Dzama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1862-dza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99" y="242803"/>
            <a:ext cx="4206202" cy="63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zama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4" y="589196"/>
            <a:ext cx="8693453" cy="56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Phillip </a:t>
            </a:r>
            <a:r>
              <a:rPr lang="en-US" dirty="0" err="1" smtClean="0"/>
              <a:t>Guston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3" y="172457"/>
            <a:ext cx="8684115" cy="65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kerma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56" y="472429"/>
            <a:ext cx="4547489" cy="59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st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9" y="172763"/>
            <a:ext cx="8774942" cy="6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David </a:t>
            </a:r>
            <a:r>
              <a:rPr lang="en-US" dirty="0" err="1" smtClean="0"/>
              <a:t>Hockney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ckne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8" y="207646"/>
            <a:ext cx="8583124" cy="64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0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awin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4" y="272863"/>
            <a:ext cx="8366632" cy="63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0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David Horsey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se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1" y="291213"/>
            <a:ext cx="5343538" cy="3018786"/>
          </a:xfrm>
          <a:prstGeom prst="rect">
            <a:avLst/>
          </a:prstGeom>
        </p:spPr>
      </p:pic>
      <p:pic>
        <p:nvPicPr>
          <p:cNvPr id="3" name="Picture 2" descr="horsey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80" y="3563556"/>
            <a:ext cx="4008240" cy="30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0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Kim Jung </a:t>
            </a:r>
            <a:r>
              <a:rPr lang="en-US" dirty="0" err="1" smtClean="0"/>
              <a:t>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m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1" y="281924"/>
            <a:ext cx="8674778" cy="62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m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3" y="615774"/>
            <a:ext cx="8768155" cy="562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m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6" y="271968"/>
            <a:ext cx="8880208" cy="63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Kevin </a:t>
            </a:r>
            <a:r>
              <a:rPr lang="en-US" dirty="0" err="1" smtClean="0"/>
              <a:t>Appel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87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m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2" y="283554"/>
            <a:ext cx="8842857" cy="62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Martin </a:t>
            </a:r>
            <a:r>
              <a:rPr lang="en-US" dirty="0" err="1" smtClean="0"/>
              <a:t>Kippenberger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tin Kippenberger   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47" y="200779"/>
            <a:ext cx="4610506" cy="64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10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ppenber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95" y="200779"/>
            <a:ext cx="4546411" cy="64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34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Franz Kline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2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line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332192"/>
            <a:ext cx="5078765" cy="61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lin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43" y="201504"/>
            <a:ext cx="4771472" cy="64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6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2" y="1734272"/>
            <a:ext cx="7315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68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Charles LaBelle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355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 LaBelle - Saamlung Show 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4" y="697706"/>
            <a:ext cx="7283452" cy="54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34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el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" y="390144"/>
            <a:ext cx="8113776" cy="60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57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 LaBelle - Saamlung Show 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56" y="280158"/>
            <a:ext cx="4765289" cy="63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345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Le Corbusier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355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 corbusier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61" y="267390"/>
            <a:ext cx="3910478" cy="3222234"/>
          </a:xfrm>
          <a:prstGeom prst="rect">
            <a:avLst/>
          </a:prstGeom>
        </p:spPr>
      </p:pic>
      <p:pic>
        <p:nvPicPr>
          <p:cNvPr id="2" name="Picture 1" descr="le corbusi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75" y="3754097"/>
            <a:ext cx="4308851" cy="28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 corbusi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0" y="744167"/>
            <a:ext cx="7964000" cy="53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 corbusier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4" y="977781"/>
            <a:ext cx="3595037" cy="5083607"/>
          </a:xfrm>
          <a:prstGeom prst="rect">
            <a:avLst/>
          </a:prstGeom>
        </p:spPr>
      </p:pic>
      <p:pic>
        <p:nvPicPr>
          <p:cNvPr id="3" name="Picture 2" descr="LE_CORBUS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1" y="978597"/>
            <a:ext cx="4018700" cy="50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773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Antonio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355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pez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3" y="535509"/>
            <a:ext cx="8768155" cy="578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pez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3" y="514253"/>
            <a:ext cx="8852195" cy="58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Matt </a:t>
            </a:r>
            <a:r>
              <a:rPr lang="en-US" dirty="0" err="1" smtClean="0"/>
              <a:t>Mahurin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59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huri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43" y="269712"/>
            <a:ext cx="4598643" cy="63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9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el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6" y="468609"/>
            <a:ext cx="7868149" cy="59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791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huri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6" y="663381"/>
            <a:ext cx="8001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052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huri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37" y="3594575"/>
            <a:ext cx="5393415" cy="2924033"/>
          </a:xfrm>
          <a:prstGeom prst="rect">
            <a:avLst/>
          </a:prstGeom>
        </p:spPr>
      </p:pic>
      <p:pic>
        <p:nvPicPr>
          <p:cNvPr id="3" name="Picture 2" descr="mahuri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37" y="316150"/>
            <a:ext cx="5359505" cy="29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052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Julie </a:t>
            </a:r>
            <a:r>
              <a:rPr lang="en-US" dirty="0" err="1" smtClean="0"/>
              <a:t>Mehretu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599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hrutu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47" y="231230"/>
            <a:ext cx="4650307" cy="63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hretu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9" y="604088"/>
            <a:ext cx="7364763" cy="56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hretu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733174"/>
            <a:ext cx="8704012" cy="53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err="1" smtClean="0"/>
              <a:t>Claes</a:t>
            </a:r>
            <a:r>
              <a:rPr lang="en-US" dirty="0" smtClean="0"/>
              <a:t> Oldenburg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599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enburg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3" y="771167"/>
            <a:ext cx="7817154" cy="53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Laura Owens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599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wens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55" y="424904"/>
            <a:ext cx="4442690" cy="60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Jim </a:t>
            </a:r>
            <a:r>
              <a:rPr lang="en-US" dirty="0" err="1" smtClean="0"/>
              <a:t>Byrkit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876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Jackson Pollock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599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lock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11" y="740634"/>
            <a:ext cx="6928779" cy="53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lloc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2" y="557898"/>
            <a:ext cx="7620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04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lloc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" y="270159"/>
            <a:ext cx="7716916" cy="63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04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Pierre-Paul </a:t>
            </a:r>
            <a:r>
              <a:rPr lang="en-US" dirty="0" err="1" smtClean="0"/>
              <a:t>Prud’hon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403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udhon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62" y="438912"/>
            <a:ext cx="4863876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udh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20" y="247472"/>
            <a:ext cx="5040760" cy="636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udhon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00" y="219000"/>
            <a:ext cx="4108800" cy="6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Matthew Ritchie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403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tchie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8" y="663038"/>
            <a:ext cx="8281325" cy="5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n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49" y="308173"/>
            <a:ext cx="6282102" cy="62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tchi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8" y="340858"/>
            <a:ext cx="7756265" cy="61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Rembrandt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403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phant-Rembrand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962"/>
            <a:ext cx="7315200" cy="5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980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SaskiaNaCadal16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3" y="393021"/>
            <a:ext cx="4977015" cy="60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022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Renoir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935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78" y="191441"/>
            <a:ext cx="4858445" cy="64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bens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0700"/>
            <a:ext cx="76200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559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7375"/>
            <a:ext cx="7772400" cy="1470025"/>
          </a:xfrm>
        </p:spPr>
        <p:txBody>
          <a:bodyPr anchor="ctr"/>
          <a:lstStyle/>
          <a:p>
            <a:r>
              <a:rPr lang="en-US" dirty="0" smtClean="0"/>
              <a:t>Ed </a:t>
            </a:r>
            <a:r>
              <a:rPr lang="en-US" dirty="0" err="1" smtClean="0"/>
              <a:t>Ruscha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156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cha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12" y="185473"/>
            <a:ext cx="5014376" cy="3151893"/>
          </a:xfrm>
          <a:prstGeom prst="rect">
            <a:avLst/>
          </a:prstGeom>
        </p:spPr>
      </p:pic>
      <p:pic>
        <p:nvPicPr>
          <p:cNvPr id="3" name="Picture 2" descr="ruscha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12" y="3504362"/>
            <a:ext cx="5014377" cy="315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cha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" y="563880"/>
            <a:ext cx="7159752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4812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275</TotalTime>
  <Words>77</Words>
  <Application>Microsoft Macintosh PowerPoint</Application>
  <PresentationFormat>On-screen Show (4:3)</PresentationFormat>
  <Paragraphs>34</Paragraphs>
  <Slides>113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 Black </vt:lpstr>
      <vt:lpstr>Drawing: A to Z (kind of)</vt:lpstr>
      <vt:lpstr>Franz Ackermann</vt:lpstr>
      <vt:lpstr>PowerPoint Presentation</vt:lpstr>
      <vt:lpstr>PowerPoint Presentation</vt:lpstr>
      <vt:lpstr>Kevin Appel</vt:lpstr>
      <vt:lpstr>PowerPoint Presentation</vt:lpstr>
      <vt:lpstr>PowerPoint Presentation</vt:lpstr>
      <vt:lpstr>Jim Byrkit</vt:lpstr>
      <vt:lpstr>PowerPoint Presentation</vt:lpstr>
      <vt:lpstr>PowerPoint Presentation</vt:lpstr>
      <vt:lpstr>PowerPoint Presentation</vt:lpstr>
      <vt:lpstr>Charles Birchfield</vt:lpstr>
      <vt:lpstr>PowerPoint Presentation</vt:lpstr>
      <vt:lpstr>PowerPoint Presentation</vt:lpstr>
      <vt:lpstr>Santiago Calatrava</vt:lpstr>
      <vt:lpstr>PowerPoint Presentation</vt:lpstr>
      <vt:lpstr>PowerPoint Presentation</vt:lpstr>
      <vt:lpstr>Howard Chaykin</vt:lpstr>
      <vt:lpstr>PowerPoint Presentation</vt:lpstr>
      <vt:lpstr>PowerPoint Presentation</vt:lpstr>
      <vt:lpstr>Leonardo da Vinci</vt:lpstr>
      <vt:lpstr>PowerPoint Presentation</vt:lpstr>
      <vt:lpstr>PowerPoint Presentation</vt:lpstr>
      <vt:lpstr>Geoff Darrow</vt:lpstr>
      <vt:lpstr>PowerPoint Presentation</vt:lpstr>
      <vt:lpstr>PowerPoint Presentation</vt:lpstr>
      <vt:lpstr>PowerPoint Presentation</vt:lpstr>
      <vt:lpstr>Jean Dubuffet</vt:lpstr>
      <vt:lpstr>PowerPoint Presentation</vt:lpstr>
      <vt:lpstr>PowerPoint Presentation</vt:lpstr>
      <vt:lpstr>PowerPoint Presentation</vt:lpstr>
      <vt:lpstr>Henry Darger</vt:lpstr>
      <vt:lpstr>PowerPoint Presentation</vt:lpstr>
      <vt:lpstr>PowerPoint Presentation</vt:lpstr>
      <vt:lpstr>Marcel Dzama</vt:lpstr>
      <vt:lpstr>PowerPoint Presentation</vt:lpstr>
      <vt:lpstr>PowerPoint Presentation</vt:lpstr>
      <vt:lpstr>Phillip Guston</vt:lpstr>
      <vt:lpstr>PowerPoint Presentation</vt:lpstr>
      <vt:lpstr>PowerPoint Presentation</vt:lpstr>
      <vt:lpstr>David Hockney</vt:lpstr>
      <vt:lpstr>PowerPoint Presentation</vt:lpstr>
      <vt:lpstr>PowerPoint Presentation</vt:lpstr>
      <vt:lpstr>David Horsey</vt:lpstr>
      <vt:lpstr>PowerPoint Presentation</vt:lpstr>
      <vt:lpstr>Kim Jung Gi</vt:lpstr>
      <vt:lpstr>PowerPoint Presentation</vt:lpstr>
      <vt:lpstr>PowerPoint Presentation</vt:lpstr>
      <vt:lpstr>PowerPoint Presentation</vt:lpstr>
      <vt:lpstr>PowerPoint Presentation</vt:lpstr>
      <vt:lpstr>Martin Kippenberger</vt:lpstr>
      <vt:lpstr>PowerPoint Presentation</vt:lpstr>
      <vt:lpstr>PowerPoint Presentation</vt:lpstr>
      <vt:lpstr>Franz Kline</vt:lpstr>
      <vt:lpstr>PowerPoint Presentation</vt:lpstr>
      <vt:lpstr>PowerPoint Presentation</vt:lpstr>
      <vt:lpstr>PowerPoint Presentation</vt:lpstr>
      <vt:lpstr>Charles LaBelle</vt:lpstr>
      <vt:lpstr>PowerPoint Presentation</vt:lpstr>
      <vt:lpstr>PowerPoint Presentation</vt:lpstr>
      <vt:lpstr>Le Corbusier</vt:lpstr>
      <vt:lpstr>PowerPoint Presentation</vt:lpstr>
      <vt:lpstr>PowerPoint Presentation</vt:lpstr>
      <vt:lpstr>PowerPoint Presentation</vt:lpstr>
      <vt:lpstr>Antonio</vt:lpstr>
      <vt:lpstr>PowerPoint Presentation</vt:lpstr>
      <vt:lpstr>PowerPoint Presentation</vt:lpstr>
      <vt:lpstr>Matt Mahurin</vt:lpstr>
      <vt:lpstr>PowerPoint Presentation</vt:lpstr>
      <vt:lpstr>PowerPoint Presentation</vt:lpstr>
      <vt:lpstr>PowerPoint Presentation</vt:lpstr>
      <vt:lpstr>Julie Mehretu</vt:lpstr>
      <vt:lpstr>PowerPoint Presentation</vt:lpstr>
      <vt:lpstr>PowerPoint Presentation</vt:lpstr>
      <vt:lpstr>PowerPoint Presentation</vt:lpstr>
      <vt:lpstr>Claes Oldenburg</vt:lpstr>
      <vt:lpstr>PowerPoint Presentation</vt:lpstr>
      <vt:lpstr>Laura Owens</vt:lpstr>
      <vt:lpstr>PowerPoint Presentation</vt:lpstr>
      <vt:lpstr>Jackson Pollock</vt:lpstr>
      <vt:lpstr>PowerPoint Presentation</vt:lpstr>
      <vt:lpstr>PowerPoint Presentation</vt:lpstr>
      <vt:lpstr>PowerPoint Presentation</vt:lpstr>
      <vt:lpstr>Pierre-Paul Prud’hon</vt:lpstr>
      <vt:lpstr>PowerPoint Presentation</vt:lpstr>
      <vt:lpstr>PowerPoint Presentation</vt:lpstr>
      <vt:lpstr>PowerPoint Presentation</vt:lpstr>
      <vt:lpstr>Matthew Ritchie</vt:lpstr>
      <vt:lpstr>PowerPoint Presentation</vt:lpstr>
      <vt:lpstr>PowerPoint Presentation</vt:lpstr>
      <vt:lpstr>Rembrandt</vt:lpstr>
      <vt:lpstr>PowerPoint Presentation</vt:lpstr>
      <vt:lpstr>PowerPoint Presentation</vt:lpstr>
      <vt:lpstr>Renoir</vt:lpstr>
      <vt:lpstr>PowerPoint Presentation</vt:lpstr>
      <vt:lpstr>PowerPoint Presentation</vt:lpstr>
      <vt:lpstr>Ed Ruscha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Steve Skroce</vt:lpstr>
      <vt:lpstr>PowerPoint Presentation</vt:lpstr>
      <vt:lpstr>PowerPoint Presentation</vt:lpstr>
      <vt:lpstr>Jim Shaw</vt:lpstr>
      <vt:lpstr>PowerPoint Presentation</vt:lpstr>
      <vt:lpstr>PowerPoint Presentation</vt:lpstr>
      <vt:lpstr>Vincent van Gogh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Drawing: Yesterday and Today</dc:title>
  <dc:creator>Microsoft Office User</dc:creator>
  <cp:lastModifiedBy>Microsoft Office User</cp:lastModifiedBy>
  <cp:revision>19</cp:revision>
  <dcterms:created xsi:type="dcterms:W3CDTF">2014-02-17T21:20:24Z</dcterms:created>
  <dcterms:modified xsi:type="dcterms:W3CDTF">2016-02-18T18:06:30Z</dcterms:modified>
</cp:coreProperties>
</file>