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7" d="100"/>
          <a:sy n="137" d="100"/>
        </p:scale>
        <p:origin x="-5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3E780-BA87-554F-B50C-3E4449D54C89}" type="datetimeFigureOut">
              <a:rPr lang="en-US" smtClean="0"/>
              <a:t>1/27/22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A06A-7783-014D-A00D-83661061E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3E780-BA87-554F-B50C-3E4449D54C89}" type="datetimeFigureOut">
              <a:rPr lang="en-US" smtClean="0"/>
              <a:t>1/27/22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A06A-7783-014D-A00D-83661061E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25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3E780-BA87-554F-B50C-3E4449D54C89}" type="datetimeFigureOut">
              <a:rPr lang="en-US" smtClean="0"/>
              <a:t>1/27/22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A06A-7783-014D-A00D-83661061E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1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3E780-BA87-554F-B50C-3E4449D54C89}" type="datetimeFigureOut">
              <a:rPr lang="en-US" smtClean="0"/>
              <a:t>1/27/22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A06A-7783-014D-A00D-83661061E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862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3E780-BA87-554F-B50C-3E4449D54C89}" type="datetimeFigureOut">
              <a:rPr lang="en-US" smtClean="0"/>
              <a:t>1/27/22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A06A-7783-014D-A00D-83661061E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152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3E780-BA87-554F-B50C-3E4449D54C89}" type="datetimeFigureOut">
              <a:rPr lang="en-US" smtClean="0"/>
              <a:t>1/27/22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A06A-7783-014D-A00D-83661061E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98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3E780-BA87-554F-B50C-3E4449D54C89}" type="datetimeFigureOut">
              <a:rPr lang="en-US" smtClean="0"/>
              <a:t>1/27/22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A06A-7783-014D-A00D-83661061E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46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3E780-BA87-554F-B50C-3E4449D54C89}" type="datetimeFigureOut">
              <a:rPr lang="en-US" smtClean="0"/>
              <a:t>1/27/22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A06A-7783-014D-A00D-83661061E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45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3E780-BA87-554F-B50C-3E4449D54C89}" type="datetimeFigureOut">
              <a:rPr lang="en-US" smtClean="0"/>
              <a:t>1/27/22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A06A-7783-014D-A00D-83661061E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669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3E780-BA87-554F-B50C-3E4449D54C89}" type="datetimeFigureOut">
              <a:rPr lang="en-US" smtClean="0"/>
              <a:t>1/27/22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A06A-7783-014D-A00D-83661061E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29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3E780-BA87-554F-B50C-3E4449D54C89}" type="datetimeFigureOut">
              <a:rPr lang="en-US" smtClean="0"/>
              <a:t>1/27/22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A06A-7783-014D-A00D-83661061E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0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3E780-BA87-554F-B50C-3E4449D54C89}" type="datetimeFigureOut">
              <a:rPr lang="en-US" smtClean="0"/>
              <a:t>1/27/22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A06A-7783-014D-A00D-83661061E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55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rawing form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58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wing form10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47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wing form1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47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wing form1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47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awing form13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47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wing form14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47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wing form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47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wing form3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47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wing form4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47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wing form5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47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wing form6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47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wing form7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47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wing form8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47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wing form9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47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Macintosh PowerPoint</Application>
  <PresentationFormat>On-screen Show (4:3)</PresentationFormat>
  <Paragraphs>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</cp:revision>
  <dcterms:created xsi:type="dcterms:W3CDTF">2022-01-27T19:47:06Z</dcterms:created>
  <dcterms:modified xsi:type="dcterms:W3CDTF">2022-01-27T19:53:10Z</dcterms:modified>
</cp:coreProperties>
</file>