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6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69" autoAdjust="0"/>
  </p:normalViewPr>
  <p:slideViewPr>
    <p:cSldViewPr snapToGrid="0" snapToObjects="1">
      <p:cViewPr varScale="1">
        <p:scale>
          <a:sx n="99" d="100"/>
          <a:sy n="99" d="100"/>
        </p:scale>
        <p:origin x="-10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7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9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2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5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C2D45-B622-B646-8106-ABC442A555CC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t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to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awingl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4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l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earch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8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archin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8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8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8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rching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rossconto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73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rosscontour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81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sscontour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8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Macintosh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2019-01-16T05:22:31Z</dcterms:created>
  <dcterms:modified xsi:type="dcterms:W3CDTF">2019-01-28T04:32:08Z</dcterms:modified>
</cp:coreProperties>
</file>