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6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4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6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8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3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8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1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0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9C0DD-DAF4-3C4F-AFCE-EE3E58179DF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9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pective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resourc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0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2020-06-15T22:43:43Z</dcterms:created>
  <dcterms:modified xsi:type="dcterms:W3CDTF">2023-02-22T17:47:31Z</dcterms:modified>
</cp:coreProperties>
</file>