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71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7" d="100"/>
          <a:sy n="137" d="100"/>
        </p:scale>
        <p:origin x="-5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9A35-297D-E343-8B05-FD882D3DD9C1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1A3F-FFC3-5F47-96FD-1CB8A178A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9A35-297D-E343-8B05-FD882D3DD9C1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1A3F-FFC3-5F47-96FD-1CB8A178A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51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9A35-297D-E343-8B05-FD882D3DD9C1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1A3F-FFC3-5F47-96FD-1CB8A178A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08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9A35-297D-E343-8B05-FD882D3DD9C1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1A3F-FFC3-5F47-96FD-1CB8A178A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50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9A35-297D-E343-8B05-FD882D3DD9C1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1A3F-FFC3-5F47-96FD-1CB8A178A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49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9A35-297D-E343-8B05-FD882D3DD9C1}" type="datetimeFigureOut">
              <a:rPr lang="en-US" smtClean="0"/>
              <a:t>1/26/22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1A3F-FFC3-5F47-96FD-1CB8A178A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65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9A35-297D-E343-8B05-FD882D3DD9C1}" type="datetimeFigureOut">
              <a:rPr lang="en-US" smtClean="0"/>
              <a:t>1/26/22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1A3F-FFC3-5F47-96FD-1CB8A178A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86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9A35-297D-E343-8B05-FD882D3DD9C1}" type="datetimeFigureOut">
              <a:rPr lang="en-US" smtClean="0"/>
              <a:t>1/26/22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1A3F-FFC3-5F47-96FD-1CB8A178A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47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9A35-297D-E343-8B05-FD882D3DD9C1}" type="datetimeFigureOut">
              <a:rPr lang="en-US" smtClean="0"/>
              <a:t>1/26/22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1A3F-FFC3-5F47-96FD-1CB8A178A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28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9A35-297D-E343-8B05-FD882D3DD9C1}" type="datetimeFigureOut">
              <a:rPr lang="en-US" smtClean="0"/>
              <a:t>1/26/22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1A3F-FFC3-5F47-96FD-1CB8A178A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999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9A35-297D-E343-8B05-FD882D3DD9C1}" type="datetimeFigureOut">
              <a:rPr lang="en-US" smtClean="0"/>
              <a:t>1/26/22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F1A3F-FFC3-5F47-96FD-1CB8A178A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69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29A35-297D-E343-8B05-FD882D3DD9C1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F1A3F-FFC3-5F47-96FD-1CB8A178A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94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rkmaking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54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kmaking7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93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kmaking8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93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kmaking 9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93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kmaking10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93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kmaking1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93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kmaking1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93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kmaking1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93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kmaking1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93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kmaking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93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kmaking2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81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kmaking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93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kmaking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93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kmaking tools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93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kmaking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93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kmaking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93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Macintosh PowerPoint</Application>
  <PresentationFormat>On-screen Show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</cp:revision>
  <dcterms:created xsi:type="dcterms:W3CDTF">2022-01-26T19:41:39Z</dcterms:created>
  <dcterms:modified xsi:type="dcterms:W3CDTF">2022-01-26T20:35:34Z</dcterms:modified>
</cp:coreProperties>
</file>