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7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0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1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2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6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5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9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2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60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122D3-26EF-E24C-955B-63A1A5395298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24A2E-96E6-DA49-B8DE-F2798D76E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rrealism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17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rrealism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5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realism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rrealism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2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2022-04-27T17:03:50Z</dcterms:created>
  <dcterms:modified xsi:type="dcterms:W3CDTF">2022-04-27T17:16:06Z</dcterms:modified>
</cp:coreProperties>
</file>