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-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E306-B62F-FE40-B465-D352916271C8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9F4-9B96-1740-A8A8-DF9A78AEF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1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E306-B62F-FE40-B465-D352916271C8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9F4-9B96-1740-A8A8-DF9A78AEF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7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E306-B62F-FE40-B465-D352916271C8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9F4-9B96-1740-A8A8-DF9A78AEF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12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E306-B62F-FE40-B465-D352916271C8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9F4-9B96-1740-A8A8-DF9A78AEF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3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E306-B62F-FE40-B465-D352916271C8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9F4-9B96-1740-A8A8-DF9A78AEF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9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E306-B62F-FE40-B465-D352916271C8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9F4-9B96-1740-A8A8-DF9A78AEF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8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E306-B62F-FE40-B465-D352916271C8}" type="datetimeFigureOut">
              <a:rPr lang="en-US" smtClean="0"/>
              <a:t>2/9/22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9F4-9B96-1740-A8A8-DF9A78AEF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3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E306-B62F-FE40-B465-D352916271C8}" type="datetimeFigureOut">
              <a:rPr lang="en-US" smtClean="0"/>
              <a:t>2/9/22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9F4-9B96-1740-A8A8-DF9A78AEF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65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E306-B62F-FE40-B465-D352916271C8}" type="datetimeFigureOut">
              <a:rPr lang="en-US" smtClean="0"/>
              <a:t>2/9/22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9F4-9B96-1740-A8A8-DF9A78AEF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98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E306-B62F-FE40-B465-D352916271C8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9F4-9B96-1740-A8A8-DF9A78AEF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2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E306-B62F-FE40-B465-D352916271C8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9F4-9B96-1740-A8A8-DF9A78AEF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3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EE306-B62F-FE40-B465-D352916271C8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579F4-9B96-1740-A8A8-DF9A78AEF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1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ned ground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85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ned ground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8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ned ground1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8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ned ground1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8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ned ground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8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ned ground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8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ned ground1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8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ned ground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8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ned ground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8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ned ground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8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ned ground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8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ned ground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8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ned ground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ned ground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8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ned ground9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8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Macintosh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2022-02-09T00:09:22Z</dcterms:created>
  <dcterms:modified xsi:type="dcterms:W3CDTF">2022-02-09T18:38:29Z</dcterms:modified>
</cp:coreProperties>
</file>