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3" r:id="rId7"/>
    <p:sldId id="264" r:id="rId8"/>
    <p:sldId id="275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6" d="100"/>
          <a:sy n="126" d="100"/>
        </p:scale>
        <p:origin x="-5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E197-3AED-A34E-A470-31F142210C26}" type="datetimeFigureOut">
              <a:rPr lang="en-US" smtClean="0"/>
              <a:t>2/17/22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8B5E-C20A-CE45-B59C-6250E2E3F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55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E197-3AED-A34E-A470-31F142210C26}" type="datetimeFigureOut">
              <a:rPr lang="en-US" smtClean="0"/>
              <a:t>2/17/22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8B5E-C20A-CE45-B59C-6250E2E3F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89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E197-3AED-A34E-A470-31F142210C26}" type="datetimeFigureOut">
              <a:rPr lang="en-US" smtClean="0"/>
              <a:t>2/17/22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8B5E-C20A-CE45-B59C-6250E2E3F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56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E197-3AED-A34E-A470-31F142210C26}" type="datetimeFigureOut">
              <a:rPr lang="en-US" smtClean="0"/>
              <a:t>2/17/22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8B5E-C20A-CE45-B59C-6250E2E3F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63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E197-3AED-A34E-A470-31F142210C26}" type="datetimeFigureOut">
              <a:rPr lang="en-US" smtClean="0"/>
              <a:t>2/17/22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8B5E-C20A-CE45-B59C-6250E2E3F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805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E197-3AED-A34E-A470-31F142210C26}" type="datetimeFigureOut">
              <a:rPr lang="en-US" smtClean="0"/>
              <a:t>2/17/22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8B5E-C20A-CE45-B59C-6250E2E3F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50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E197-3AED-A34E-A470-31F142210C26}" type="datetimeFigureOut">
              <a:rPr lang="en-US" smtClean="0"/>
              <a:t>2/17/22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8B5E-C20A-CE45-B59C-6250E2E3F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42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E197-3AED-A34E-A470-31F142210C26}" type="datetimeFigureOut">
              <a:rPr lang="en-US" smtClean="0"/>
              <a:t>2/17/22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8B5E-C20A-CE45-B59C-6250E2E3F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298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E197-3AED-A34E-A470-31F142210C26}" type="datetimeFigureOut">
              <a:rPr lang="en-US" smtClean="0"/>
              <a:t>2/17/22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8B5E-C20A-CE45-B59C-6250E2E3F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83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E197-3AED-A34E-A470-31F142210C26}" type="datetimeFigureOut">
              <a:rPr lang="en-US" smtClean="0"/>
              <a:t>2/17/22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8B5E-C20A-CE45-B59C-6250E2E3F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462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E197-3AED-A34E-A470-31F142210C26}" type="datetimeFigureOut">
              <a:rPr lang="en-US" smtClean="0"/>
              <a:t>2/17/22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8B5E-C20A-CE45-B59C-6250E2E3F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03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1E197-3AED-A34E-A470-31F142210C26}" type="datetimeFigureOut">
              <a:rPr lang="en-US" smtClean="0"/>
              <a:t>2/17/22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78B5E-C20A-CE45-B59C-6250E2E3F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04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sualstorytelling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6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sualstorytelling1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99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sualstorytelling1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99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sualstorytelling13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99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isualstorytelling14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99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isualstorytelling15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99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sualstorytelling16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99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sualstorytelling17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99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isualstorytelling18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99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sualstorytelling19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99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sualstorytelling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99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sualstorytelling3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99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sualstorytelling4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99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sualstorytelling6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99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sualstorytelling8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99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sualstorytelling9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99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isualstorytelling9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94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sualstorytelling10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997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0</Words>
  <Application>Microsoft Macintosh PowerPoint</Application>
  <PresentationFormat>On-screen Show (4:3)</PresentationFormat>
  <Paragraphs>0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</cp:revision>
  <dcterms:created xsi:type="dcterms:W3CDTF">2022-02-17T18:40:00Z</dcterms:created>
  <dcterms:modified xsi:type="dcterms:W3CDTF">2022-02-17T19:14:03Z</dcterms:modified>
</cp:coreProperties>
</file>